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6" r:id="rId5"/>
    <p:sldId id="267" r:id="rId6"/>
    <p:sldId id="259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20C8-8ECF-456E-93BB-F50A76B586A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B6F6C-CD85-45D1-8E38-55F83B59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B6F6C-CD85-45D1-8E38-55F83B5933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8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2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1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9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3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7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3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1420A-BEF4-439A-BBCE-0D086F96DF4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83142-76FD-4D83-AAD7-C6A1D9153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 Complex Case of the Month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733800"/>
            <a:ext cx="4343400" cy="1752600"/>
          </a:xfrm>
        </p:spPr>
        <p:txBody>
          <a:bodyPr/>
          <a:lstStyle/>
          <a:p>
            <a:r>
              <a:rPr lang="en-US" dirty="0" smtClean="0"/>
              <a:t>Dr. Saluan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" y="48490"/>
            <a:ext cx="38100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4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yr. old male</a:t>
            </a:r>
          </a:p>
          <a:p>
            <a:r>
              <a:rPr lang="en-US" dirty="0" smtClean="0"/>
              <a:t>L knee pain + 2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No specific injury date</a:t>
            </a:r>
          </a:p>
          <a:p>
            <a:r>
              <a:rPr lang="en-US" dirty="0" smtClean="0"/>
              <a:t>Soccer player</a:t>
            </a:r>
          </a:p>
          <a:p>
            <a:r>
              <a:rPr lang="en-US" dirty="0"/>
              <a:t>MRI that revealed a MFC OCD </a:t>
            </a:r>
            <a:r>
              <a:rPr lang="en-US" dirty="0" smtClean="0"/>
              <a:t>and loose body</a:t>
            </a:r>
          </a:p>
          <a:p>
            <a:r>
              <a:rPr lang="en-US" dirty="0" smtClean="0"/>
              <a:t>PMH ACL tear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9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Pre-OP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90748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6" y="1523997"/>
            <a:ext cx="1748878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162173"/>
            <a:ext cx="26765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38200" y="2190748"/>
            <a:ext cx="304800" cy="433387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14844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turczyj\AppData\Local\Microsoft\Windows\Temporary Internet Files\Content.Outlook\GD0VBZ6R\IMG_1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128000" cy="6096000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2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urczyj\AppData\Local\Microsoft\Windows\Temporary Internet Files\Content.Outlook\GD0VBZ6R\IMG_1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scene3d>
            <a:camera prst="orthographicFront">
              <a:rot lat="30000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9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</a:t>
            </a:r>
            <a:r>
              <a:rPr lang="en-US" dirty="0" smtClean="0"/>
              <a:t>Images</a:t>
            </a:r>
            <a:br>
              <a:rPr lang="en-US" dirty="0" smtClean="0"/>
            </a:br>
            <a:r>
              <a:rPr lang="en-US" sz="2000" dirty="0" smtClean="0"/>
              <a:t>Arthroscopy with partial medial </a:t>
            </a:r>
            <a:r>
              <a:rPr lang="en-US" sz="2000" dirty="0" err="1" smtClean="0"/>
              <a:t>meniscectomy</a:t>
            </a:r>
            <a:r>
              <a:rPr lang="en-US" sz="2000" dirty="0" smtClean="0"/>
              <a:t> and removal of </a:t>
            </a:r>
            <a:r>
              <a:rPr lang="en-US" sz="2000" smtClean="0"/>
              <a:t>loose bodies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>20 </a:t>
            </a:r>
            <a:r>
              <a:rPr lang="en-US" sz="2000" dirty="0" smtClean="0"/>
              <a:t>MM OSTEOCHONDRAL ALLOGRAFT TRANSPLANTATION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17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505200" cy="447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46815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59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pain 2 </a:t>
            </a:r>
            <a:r>
              <a:rPr lang="en-US" dirty="0" err="1" smtClean="0"/>
              <a:t>mo</a:t>
            </a:r>
            <a:r>
              <a:rPr lang="en-US" dirty="0" smtClean="0"/>
              <a:t> postop</a:t>
            </a:r>
          </a:p>
          <a:p>
            <a:r>
              <a:rPr lang="en-US" dirty="0" smtClean="0"/>
              <a:t>Start weight bearing with the help of crutches</a:t>
            </a:r>
          </a:p>
          <a:p>
            <a:r>
              <a:rPr lang="en-US" dirty="0"/>
              <a:t>X-rays reveal that he has </a:t>
            </a:r>
            <a:r>
              <a:rPr lang="en-US" dirty="0" smtClean="0"/>
              <a:t>adequate </a:t>
            </a:r>
            <a:r>
              <a:rPr lang="en-US" dirty="0"/>
              <a:t>alignment of his </a:t>
            </a:r>
            <a:r>
              <a:rPr lang="en-US" dirty="0" smtClean="0"/>
              <a:t>leg and placement of the </a:t>
            </a:r>
            <a:r>
              <a:rPr lang="en-US" dirty="0" err="1" smtClean="0"/>
              <a:t>osteochondral</a:t>
            </a:r>
            <a:r>
              <a:rPr lang="en-US" dirty="0" smtClean="0"/>
              <a:t> </a:t>
            </a:r>
            <a:r>
              <a:rPr lang="en-US" dirty="0"/>
              <a:t>allograft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5971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77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ROCK Complex Case of the Month </vt:lpstr>
      <vt:lpstr>PowerPoint Presentation</vt:lpstr>
      <vt:lpstr>Pre-OP Images</vt:lpstr>
      <vt:lpstr>PowerPoint Presentation</vt:lpstr>
      <vt:lpstr>PowerPoint Presentation</vt:lpstr>
      <vt:lpstr>Surgical Images Arthroscopy with partial medial meniscectomy and removal of loose bodies 20 MM OSTEOCHONDRAL ALLOGRAFT TRANSPLANTATION</vt:lpstr>
      <vt:lpstr>Post OP</vt:lpstr>
      <vt:lpstr> Follow up</vt:lpstr>
    </vt:vector>
  </TitlesOfParts>
  <Company>Cleveland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Turczyk, Jennifer</dc:creator>
  <cp:lastModifiedBy>Turczyk, Jennifer</cp:lastModifiedBy>
  <cp:revision>14</cp:revision>
  <dcterms:created xsi:type="dcterms:W3CDTF">2015-10-23T14:43:27Z</dcterms:created>
  <dcterms:modified xsi:type="dcterms:W3CDTF">2015-11-13T19:16:04Z</dcterms:modified>
</cp:coreProperties>
</file>